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77" r:id="rId4"/>
    <p:sldId id="258" r:id="rId5"/>
    <p:sldId id="272" r:id="rId6"/>
    <p:sldId id="289" r:id="rId7"/>
    <p:sldId id="278" r:id="rId8"/>
    <p:sldId id="279" r:id="rId9"/>
    <p:sldId id="280" r:id="rId10"/>
    <p:sldId id="284" r:id="rId11"/>
    <p:sldId id="286" r:id="rId12"/>
    <p:sldId id="290" r:id="rId13"/>
    <p:sldId id="291" r:id="rId14"/>
    <p:sldId id="292" r:id="rId15"/>
    <p:sldId id="264" r:id="rId16"/>
    <p:sldId id="288" r:id="rId17"/>
  </p:sldIdLst>
  <p:sldSz cx="12207875" cy="68770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6">
          <p15:clr>
            <a:srgbClr val="A4A3A4"/>
          </p15:clr>
        </p15:guide>
        <p15:guide id="2" pos="38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7"/>
    <p:restoredTop sz="93867"/>
  </p:normalViewPr>
  <p:slideViewPr>
    <p:cSldViewPr snapToGrid="0" snapToObjects="1">
      <p:cViewPr varScale="1">
        <p:scale>
          <a:sx n="51" d="100"/>
          <a:sy n="51" d="100"/>
        </p:scale>
        <p:origin x="902" y="43"/>
      </p:cViewPr>
      <p:guideLst>
        <p:guide orient="horz" pos="2166"/>
        <p:guide pos="384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1474109"/>
          </a:xfrm>
        </p:spPr>
        <p:txBody>
          <a:bodyPr/>
          <a:lstStyle/>
          <a:p>
            <a:r>
              <a:rPr lang="en-US"/>
              <a:t>Click to edit Master title style</a:t>
            </a:r>
          </a:p>
        </p:txBody>
      </p:sp>
      <p:sp>
        <p:nvSpPr>
          <p:cNvPr id="3" name="Subtitle 2"/>
          <p:cNvSpPr>
            <a:spLocks noGrp="1"/>
          </p:cNvSpPr>
          <p:nvPr>
            <p:ph type="subTitle" idx="1"/>
          </p:nvPr>
        </p:nvSpPr>
        <p:spPr>
          <a:xfrm>
            <a:off x="1831183" y="3896995"/>
            <a:ext cx="8545513" cy="175746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825206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58750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0709" y="275402"/>
            <a:ext cx="2746771" cy="58677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10395" y="275402"/>
            <a:ext cx="8036851" cy="58677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343062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701798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338" y="4419143"/>
            <a:ext cx="10376695" cy="1365858"/>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4338" y="2914788"/>
            <a:ext cx="10376695" cy="15043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187584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0393"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5670"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233304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395" y="1539378"/>
            <a:ext cx="539393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10395" y="2180916"/>
            <a:ext cx="539393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01433" y="1539378"/>
            <a:ext cx="539605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1433" y="2180916"/>
            <a:ext cx="539605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374391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102951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201335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0396" y="273808"/>
            <a:ext cx="4016307" cy="116527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72941" y="273810"/>
            <a:ext cx="6824541" cy="58693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10396" y="1439088"/>
            <a:ext cx="4016307" cy="47040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37641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2829" y="4813935"/>
            <a:ext cx="7324725" cy="568313"/>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92829" y="614477"/>
            <a:ext cx="7324725" cy="41262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2829" y="5382248"/>
            <a:ext cx="7324725" cy="807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pPr/>
              <a:t>12/28/2017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val="4059692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95" y="275401"/>
            <a:ext cx="10987088" cy="11461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10395" y="1604646"/>
            <a:ext cx="10987088" cy="45385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10396" y="6374007"/>
            <a:ext cx="2848504" cy="366140"/>
          </a:xfrm>
          <a:prstGeom prst="rect">
            <a:avLst/>
          </a:prstGeom>
        </p:spPr>
        <p:txBody>
          <a:bodyPr vert="horz" lIns="91440" tIns="45720" rIns="91440" bIns="45720" rtlCol="0" anchor="ctr"/>
          <a:lstStyle>
            <a:lvl1pPr algn="l">
              <a:defRPr sz="1200">
                <a:solidFill>
                  <a:schemeClr val="tx1">
                    <a:tint val="75000"/>
                  </a:schemeClr>
                </a:solidFill>
              </a:defRPr>
            </a:lvl1pPr>
          </a:lstStyle>
          <a:p>
            <a:fld id="{7D269B53-6DF8-E942-92B4-619F480A7C38}" type="datetimeFigureOut">
              <a:rPr lang="en-US" smtClean="0"/>
              <a:pPr/>
              <a:t>12/28/2017</a:t>
            </a:fld>
            <a:endParaRPr lang="en-US"/>
          </a:p>
        </p:txBody>
      </p:sp>
      <p:sp>
        <p:nvSpPr>
          <p:cNvPr id="5" name="Footer Placeholder 4"/>
          <p:cNvSpPr>
            <a:spLocks noGrp="1"/>
          </p:cNvSpPr>
          <p:nvPr>
            <p:ph type="ftr" sz="quarter" idx="3"/>
          </p:nvPr>
        </p:nvSpPr>
        <p:spPr>
          <a:xfrm>
            <a:off x="4171025" y="6374007"/>
            <a:ext cx="3865828" cy="3661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48979" y="6374007"/>
            <a:ext cx="2848504" cy="366140"/>
          </a:xfrm>
          <a:prstGeom prst="rect">
            <a:avLst/>
          </a:prstGeom>
        </p:spPr>
        <p:txBody>
          <a:bodyPr vert="horz" lIns="91440" tIns="45720" rIns="91440" bIns="45720" rtlCol="0" anchor="ctr"/>
          <a:lstStyle>
            <a:lvl1pPr algn="r">
              <a:defRPr sz="1200">
                <a:solidFill>
                  <a:schemeClr val="tx1">
                    <a:tint val="75000"/>
                  </a:schemeClr>
                </a:solidFill>
              </a:defRPr>
            </a:lvl1pPr>
          </a:lstStyle>
          <a:p>
            <a:fld id="{0BB72410-D969-264E-833A-34E001063EA9}" type="slidenum">
              <a:rPr lang="en-US" smtClean="0"/>
              <a:pPr/>
              <a:t>‹#›</a:t>
            </a:fld>
            <a:endParaRPr lang="en-US"/>
          </a:p>
        </p:txBody>
      </p:sp>
    </p:spTree>
    <p:extLst>
      <p:ext uri="{BB962C8B-B14F-4D97-AF65-F5344CB8AC3E}">
        <p14:creationId xmlns:p14="http://schemas.microsoft.com/office/powerpoint/2010/main" val="1974760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When it comes to selling your products and services online, you need to ensure that your whole funnel converts - everything from your front-end offer to your one-time offers.</a:t>
            </a:r>
          </a:p>
        </p:txBody>
      </p:sp>
    </p:spTree>
    <p:extLst>
      <p:ext uri="{BB962C8B-B14F-4D97-AF65-F5344CB8AC3E}">
        <p14:creationId xmlns:p14="http://schemas.microsoft.com/office/powerpoint/2010/main" val="268048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If you’re in the same boat, then this is a good situation to be in because you are aware of something that most people just don’t want to acknowledge.</a:t>
            </a:r>
          </a:p>
        </p:txBody>
      </p:sp>
    </p:spTree>
    <p:extLst>
      <p:ext uri="{BB962C8B-B14F-4D97-AF65-F5344CB8AC3E}">
        <p14:creationId xmlns:p14="http://schemas.microsoft.com/office/powerpoint/2010/main" val="1249898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You know you need to make a change, but perhaps you don’t know what it is. </a:t>
            </a:r>
          </a:p>
        </p:txBody>
      </p:sp>
    </p:spTree>
    <p:extLst>
      <p:ext uri="{BB962C8B-B14F-4D97-AF65-F5344CB8AC3E}">
        <p14:creationId xmlns:p14="http://schemas.microsoft.com/office/powerpoint/2010/main" val="1932822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While we can’t guarantee your success, if you want to know the blueprint to how we get 75% converting OTO’s and higher, then this is for you… </a:t>
            </a:r>
          </a:p>
        </p:txBody>
      </p:sp>
    </p:spTree>
    <p:extLst>
      <p:ext uri="{BB962C8B-B14F-4D97-AF65-F5344CB8AC3E}">
        <p14:creationId xmlns:p14="http://schemas.microsoft.com/office/powerpoint/2010/main" val="2084420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b="1" dirty="0"/>
              <a:t>F</a:t>
            </a:r>
            <a:r>
              <a:rPr lang="en-US" sz="3600" dirty="0"/>
              <a:t>inally, Discover How to Get More Customers To Buy Your One-Time Offers Using “Smart OTO’s” Starting Today!</a:t>
            </a:r>
          </a:p>
        </p:txBody>
      </p:sp>
    </p:spTree>
    <p:extLst>
      <p:ext uri="{BB962C8B-B14F-4D97-AF65-F5344CB8AC3E}">
        <p14:creationId xmlns:p14="http://schemas.microsoft.com/office/powerpoint/2010/main" val="200747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This video course will take you behind the scenes to help you understand how to achieve more sales without spending days or weeks banging your head against the wall trying to figure things out.</a:t>
            </a:r>
          </a:p>
        </p:txBody>
      </p:sp>
    </p:spTree>
    <p:extLst>
      <p:ext uri="{BB962C8B-B14F-4D97-AF65-F5344CB8AC3E}">
        <p14:creationId xmlns:p14="http://schemas.microsoft.com/office/powerpoint/2010/main" val="150122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9004" y="2060904"/>
            <a:ext cx="5730919" cy="4080038"/>
          </a:xfrm>
        </p:spPr>
        <p:txBody>
          <a:bodyPr>
            <a:normAutofit/>
          </a:bodyPr>
          <a:lstStyle/>
          <a:p>
            <a:pPr marL="525600" lvl="1" indent="-284400">
              <a:buFont typeface="Arial"/>
              <a:buChar char="•"/>
            </a:pPr>
            <a:r>
              <a:rPr lang="en-PH" sz="2400" dirty="0"/>
              <a:t>Video #1: Introduction and Quick Overview</a:t>
            </a:r>
          </a:p>
          <a:p>
            <a:pPr marL="525600" lvl="1" indent="-284400">
              <a:buFont typeface="Arial"/>
              <a:buChar char="•"/>
            </a:pPr>
            <a:r>
              <a:rPr lang="en-PH" sz="2400" dirty="0"/>
              <a:t>Video #2: </a:t>
            </a:r>
            <a:r>
              <a:rPr lang="en-US" sz="2400" dirty="0"/>
              <a:t>Why You Must Have One-Time Offers </a:t>
            </a:r>
          </a:p>
          <a:p>
            <a:pPr marL="525600" lvl="1" indent="-284400">
              <a:buFont typeface="Arial"/>
              <a:buChar char="•"/>
            </a:pPr>
            <a:r>
              <a:rPr lang="en-PH" sz="2400" dirty="0"/>
              <a:t>Video #3: </a:t>
            </a:r>
            <a:r>
              <a:rPr lang="en-US" sz="2400" dirty="0"/>
              <a:t>Why Most OTO’s Aren’t Converting </a:t>
            </a:r>
          </a:p>
          <a:p>
            <a:pPr marL="525600" lvl="1" indent="-284400">
              <a:buFont typeface="Arial"/>
              <a:buChar char="•"/>
            </a:pPr>
            <a:r>
              <a:rPr lang="en-PH" sz="2400" dirty="0"/>
              <a:t>Video #4: </a:t>
            </a:r>
            <a:r>
              <a:rPr lang="en-US" sz="2400" dirty="0"/>
              <a:t>Overview of a Smart OTO &amp; Why They Convert </a:t>
            </a:r>
          </a:p>
          <a:p>
            <a:pPr marL="525600" lvl="1" indent="-284400">
              <a:buFont typeface="Arial"/>
              <a:buChar char="•"/>
            </a:pPr>
            <a:endParaRPr lang="en-US" sz="2400" dirty="0"/>
          </a:p>
        </p:txBody>
      </p:sp>
      <p:sp>
        <p:nvSpPr>
          <p:cNvPr id="2" name="TextBox 1"/>
          <p:cNvSpPr txBox="1"/>
          <p:nvPr/>
        </p:nvSpPr>
        <p:spPr>
          <a:xfrm>
            <a:off x="4171027" y="1025319"/>
            <a:ext cx="3332237" cy="646331"/>
          </a:xfrm>
          <a:prstGeom prst="rect">
            <a:avLst/>
          </a:prstGeom>
          <a:noFill/>
        </p:spPr>
        <p:txBody>
          <a:bodyPr wrap="none" rtlCol="0">
            <a:spAutoFit/>
          </a:bodyPr>
          <a:lstStyle/>
          <a:p>
            <a:r>
              <a:rPr lang="en-US" sz="3600" dirty="0"/>
              <a:t>Videos Overview</a:t>
            </a:r>
          </a:p>
        </p:txBody>
      </p:sp>
      <p:sp>
        <p:nvSpPr>
          <p:cNvPr id="5" name="TextBox 4"/>
          <p:cNvSpPr txBox="1"/>
          <p:nvPr/>
        </p:nvSpPr>
        <p:spPr>
          <a:xfrm>
            <a:off x="6499923" y="2037827"/>
            <a:ext cx="5132096" cy="3344417"/>
          </a:xfrm>
          <a:prstGeom prst="rect">
            <a:avLst/>
          </a:prstGeom>
        </p:spPr>
        <p:txBody>
          <a:bodyPr vert="horz" lIns="91440" tIns="45720" rIns="91440" bIns="45720" rtlCol="0">
            <a:normAutofit/>
          </a:bodyPr>
          <a:lstStyle>
            <a:lvl1pPr marL="342900" indent="-342900">
              <a:spcBef>
                <a:spcPct val="20000"/>
              </a:spcBef>
              <a:buFont typeface="Arial"/>
              <a:buChar char="•"/>
              <a:defRPr sz="3200"/>
            </a:lvl1pPr>
            <a:lvl2pPr marL="525600" lvl="1" indent="-284400">
              <a:spcBef>
                <a:spcPct val="20000"/>
              </a:spcBef>
              <a:buFont typeface="Arial"/>
              <a:buChar char="•"/>
              <a:defRPr sz="24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lvl="1"/>
            <a:r>
              <a:rPr lang="en-PH" dirty="0"/>
              <a:t>Video #5: </a:t>
            </a:r>
            <a:r>
              <a:rPr lang="en-US" dirty="0"/>
              <a:t>How to Create a Funnel With Smart OTOs</a:t>
            </a:r>
            <a:endParaRPr lang="en-PH" dirty="0"/>
          </a:p>
          <a:p>
            <a:pPr lvl="1"/>
            <a:r>
              <a:rPr lang="en-PH" dirty="0"/>
              <a:t>Video #6: </a:t>
            </a:r>
            <a:r>
              <a:rPr lang="en-US" dirty="0"/>
              <a:t>Smart OTO Real Example - Products </a:t>
            </a:r>
          </a:p>
          <a:p>
            <a:pPr lvl="1"/>
            <a:r>
              <a:rPr lang="en-PH" dirty="0"/>
              <a:t>Video #7: </a:t>
            </a:r>
            <a:r>
              <a:rPr lang="en-US" dirty="0"/>
              <a:t>Smart OTO Real Example - Services </a:t>
            </a:r>
            <a:endParaRPr lang="en-PH" dirty="0"/>
          </a:p>
          <a:p>
            <a:pPr lvl="1"/>
            <a:r>
              <a:rPr lang="en-PH" dirty="0"/>
              <a:t>Video #8: </a:t>
            </a:r>
            <a:r>
              <a:rPr lang="en-US" dirty="0"/>
              <a:t>Systems That Will Help You Achieve This </a:t>
            </a:r>
          </a:p>
        </p:txBody>
      </p:sp>
    </p:spTree>
    <p:extLst>
      <p:ext uri="{BB962C8B-B14F-4D97-AF65-F5344CB8AC3E}">
        <p14:creationId xmlns:p14="http://schemas.microsoft.com/office/powerpoint/2010/main" val="1132991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1284" y="1048991"/>
            <a:ext cx="10376695" cy="5146648"/>
          </a:xfrm>
        </p:spPr>
        <p:txBody>
          <a:bodyPr>
            <a:normAutofit/>
          </a:bodyPr>
          <a:lstStyle/>
          <a:p>
            <a:r>
              <a:rPr lang="en-US" sz="3600" dirty="0"/>
              <a:t>GRAB THIS VIDEO COURSE TODAY AND ACCESS IT IMMEDIATELY AFTER YOUR PURCHASE. NO WAITING IN LINE, AND EVEN IF IT IS 4AM IN THE MORNING, YOU’LL HAVE INSTANT ACCESS TO THIS COURSE IN NO TIME AT ALL.</a:t>
            </a:r>
          </a:p>
        </p:txBody>
      </p:sp>
    </p:spTree>
    <p:extLst>
      <p:ext uri="{BB962C8B-B14F-4D97-AF65-F5344CB8AC3E}">
        <p14:creationId xmlns:p14="http://schemas.microsoft.com/office/powerpoint/2010/main" val="348710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Now, if you've been purchasing products online or selling them, you have likely experienced one-time </a:t>
            </a:r>
            <a:r>
              <a:rPr lang="en-US" sz="3600"/>
              <a:t>offers.  </a:t>
            </a:r>
            <a:endParaRPr lang="en-US" sz="3600" dirty="0"/>
          </a:p>
        </p:txBody>
      </p:sp>
    </p:spTree>
    <p:extLst>
      <p:ext uri="{BB962C8B-B14F-4D97-AF65-F5344CB8AC3E}">
        <p14:creationId xmlns:p14="http://schemas.microsoft.com/office/powerpoint/2010/main" val="1928722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To set up a successful and high-converting one-time offer, you need to plan it out carefully.</a:t>
            </a:r>
          </a:p>
        </p:txBody>
      </p:sp>
    </p:spTree>
    <p:extLst>
      <p:ext uri="{BB962C8B-B14F-4D97-AF65-F5344CB8AC3E}">
        <p14:creationId xmlns:p14="http://schemas.microsoft.com/office/powerpoint/2010/main" val="2574372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One-time offers aren’t anything new. In fact, you’ve almost definitely seen fast food restaurants use them to increase the size of your initial order.</a:t>
            </a:r>
          </a:p>
        </p:txBody>
      </p:sp>
    </p:spTree>
    <p:extLst>
      <p:ext uri="{BB962C8B-B14F-4D97-AF65-F5344CB8AC3E}">
        <p14:creationId xmlns:p14="http://schemas.microsoft.com/office/powerpoint/2010/main" val="283973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The type of one-time offers we’re talking about today is presented only after someone makes a purchase.</a:t>
            </a:r>
          </a:p>
        </p:txBody>
      </p:sp>
    </p:spTree>
    <p:extLst>
      <p:ext uri="{BB962C8B-B14F-4D97-AF65-F5344CB8AC3E}">
        <p14:creationId xmlns:p14="http://schemas.microsoft.com/office/powerpoint/2010/main" val="121104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This type is more powerful simply because they trust you.</a:t>
            </a:r>
          </a:p>
        </p:txBody>
      </p:sp>
    </p:spTree>
    <p:extLst>
      <p:ext uri="{BB962C8B-B14F-4D97-AF65-F5344CB8AC3E}">
        <p14:creationId xmlns:p14="http://schemas.microsoft.com/office/powerpoint/2010/main" val="1652139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They’ve bought your first product.</a:t>
            </a:r>
          </a:p>
        </p:txBody>
      </p:sp>
    </p:spTree>
    <p:extLst>
      <p:ext uri="{BB962C8B-B14F-4D97-AF65-F5344CB8AC3E}">
        <p14:creationId xmlns:p14="http://schemas.microsoft.com/office/powerpoint/2010/main" val="1367380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But here’s the reality and why most people are failing to get their one-time offers to convert.</a:t>
            </a:r>
          </a:p>
        </p:txBody>
      </p:sp>
    </p:spTree>
    <p:extLst>
      <p:ext uri="{BB962C8B-B14F-4D97-AF65-F5344CB8AC3E}">
        <p14:creationId xmlns:p14="http://schemas.microsoft.com/office/powerpoint/2010/main" val="2094410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For almost a decade, we’ve seen business owners set up one-time offers that don’t convert.</a:t>
            </a:r>
          </a:p>
        </p:txBody>
      </p:sp>
    </p:spTree>
    <p:extLst>
      <p:ext uri="{BB962C8B-B14F-4D97-AF65-F5344CB8AC3E}">
        <p14:creationId xmlns:p14="http://schemas.microsoft.com/office/powerpoint/2010/main" val="3238390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151</TotalTime>
  <Words>427</Words>
  <Application>Microsoft Office PowerPoint</Application>
  <PresentationFormat>Custom</PresentationFormat>
  <Paragraphs>24</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When it comes to selling your products and services online, you need to ensure that your whole funnel converts - everything from your front-end offer to your one-time offers.</vt:lpstr>
      <vt:lpstr>Now, if you've been purchasing products online or selling them, you have likely experienced one-time offers.  </vt:lpstr>
      <vt:lpstr>To set up a successful and high-converting one-time offer, you need to plan it out carefully.</vt:lpstr>
      <vt:lpstr>One-time offers aren’t anything new. In fact, you’ve almost definitely seen fast food restaurants use them to increase the size of your initial order.</vt:lpstr>
      <vt:lpstr>The type of one-time offers we’re talking about today is presented only after someone makes a purchase.</vt:lpstr>
      <vt:lpstr>This type is more powerful simply because they trust you.</vt:lpstr>
      <vt:lpstr>They’ve bought your first product.</vt:lpstr>
      <vt:lpstr>But here’s the reality and why most people are failing to get their one-time offers to convert.</vt:lpstr>
      <vt:lpstr>For almost a decade, we’ve seen business owners set up one-time offers that don’t convert.</vt:lpstr>
      <vt:lpstr>If you’re in the same boat, then this is a good situation to be in because you are aware of something that most people just don’t want to acknowledge.</vt:lpstr>
      <vt:lpstr>You know you need to make a change, but perhaps you don’t know what it is. </vt:lpstr>
      <vt:lpstr>While we can’t guarantee your success, if you want to know the blueprint to how we get 75% converting OTO’s and higher, then this is for you… </vt:lpstr>
      <vt:lpstr>Finally, Discover How to Get More Customers To Buy Your One-Time Offers Using “Smart OTO’s” Starting Today!</vt:lpstr>
      <vt:lpstr>This video course will take you behind the scenes to help you understand how to achieve more sales without spending days or weeks banging your head against the wall trying to figure things out.</vt:lpstr>
      <vt:lpstr>PowerPoint Presentation</vt:lpstr>
      <vt:lpstr>GRAB THIS VIDEO COURSE TODAY AND ACCESS IT IMMEDIATELY AFTER YOUR PURCHASE. NO WAITING IN LINE, AND EVEN IF IT IS 4AM IN THE MORNING, YOU’LL HAVE INSTANT ACCESS TO THIS COURSE IN NO TIME AT 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Mendoza</dc:creator>
  <cp:lastModifiedBy>Robert Bolgar</cp:lastModifiedBy>
  <cp:revision>22</cp:revision>
  <dcterms:created xsi:type="dcterms:W3CDTF">2015-08-03T20:24:17Z</dcterms:created>
  <dcterms:modified xsi:type="dcterms:W3CDTF">2017-12-28T20:21:00Z</dcterms:modified>
</cp:coreProperties>
</file>